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38"/>
    <p:restoredTop sz="94618"/>
  </p:normalViewPr>
  <p:slideViewPr>
    <p:cSldViewPr snapToGrid="0">
      <p:cViewPr varScale="1">
        <p:scale>
          <a:sx n="142" d="100"/>
          <a:sy n="142" d="100"/>
        </p:scale>
        <p:origin x="5288" y="20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7/18/25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7/18/25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7/18/25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7/18/25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7/18/25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7/18/25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69AF731-F695-390C-0154-2346BA9A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green and orange papers&#10;&#10;AI-generated content may be incorrect.">
            <a:extLst>
              <a:ext uri="{FF2B5EF4-FFF2-40B4-BE49-F238E27FC236}">
                <a16:creationId xmlns:a16="http://schemas.microsoft.com/office/drawing/2014/main" id="{7E18D4DA-B970-EB38-ACCE-E60CCF99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FC2DCE17-4509-E18C-16E1-1B845DCC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orange and black information cards&#10;&#10;AI-generated content may be incorrect.">
            <a:extLst>
              <a:ext uri="{FF2B5EF4-FFF2-40B4-BE49-F238E27FC236}">
                <a16:creationId xmlns:a16="http://schemas.microsoft.com/office/drawing/2014/main" id="{60D57DB5-F2E2-CE5B-9721-90CB9672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C0E75-B469-D203-6713-936AA796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instructions on a paper&#10;&#10;AI-generated content may be incorrect.">
            <a:extLst>
              <a:ext uri="{FF2B5EF4-FFF2-40B4-BE49-F238E27FC236}">
                <a16:creationId xmlns:a16="http://schemas.microsoft.com/office/drawing/2014/main" id="{97B130A9-3266-EC70-B8C1-96ACE9AF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432314-C00B-4859-D33C-2F584087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68F6BDD9-8D2A-1ED7-C76C-19A5068C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9FE7E10F-C12A-EB18-4597-673B0887A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6D61C291-A312-D294-E36F-52AEEF37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0368B6E0-887C-4387-6894-DA03B66F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close-up of a card&#10;&#10;AI-generated content may be incorrect.">
            <a:extLst>
              <a:ext uri="{FF2B5EF4-FFF2-40B4-BE49-F238E27FC236}">
                <a16:creationId xmlns:a16="http://schemas.microsoft.com/office/drawing/2014/main" id="{CD46FEDB-E10C-96B1-84BA-E7FE1752B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rectangular paper with black text&#10;&#10;AI-generated content may be incorrect.">
            <a:extLst>
              <a:ext uri="{FF2B5EF4-FFF2-40B4-BE49-F238E27FC236}">
                <a16:creationId xmlns:a16="http://schemas.microsoft.com/office/drawing/2014/main" id="{5A4EB054-F8D3-31C8-56DE-987835880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cards with text&#10;&#10;AI-generated content may be incorrect.">
            <a:extLst>
              <a:ext uri="{FF2B5EF4-FFF2-40B4-BE49-F238E27FC236}">
                <a16:creationId xmlns:a16="http://schemas.microsoft.com/office/drawing/2014/main" id="{CB0517DE-91C7-76F1-B2DD-B42F713D6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9A1A5A-09BC-8851-A2BF-870F736E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31C1BFFF-8E73-3742-0966-0024CF826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screenshot of a document&#10;&#10;AI-generated content may be incorrect.">
            <a:extLst>
              <a:ext uri="{FF2B5EF4-FFF2-40B4-BE49-F238E27FC236}">
                <a16:creationId xmlns:a16="http://schemas.microsoft.com/office/drawing/2014/main" id="{B6410D65-6B25-5DF0-C4EB-EC19281A3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43353CB3-656C-4CE2-3DF1-9E9223B5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8271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FBF13D4D-E03E-1A02-DD6B-0C71918F8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20E36078-D708-A984-C4DA-0D25CD3C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63AF4B3D-44CD-4B39-14FA-D1BFFD82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141A6F5-5066-DB95-E2C3-10C67F8F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1CD68196-9ECA-1C64-EFFC-DD8E69E2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een and black paper with text&#10;&#10;AI-generated content may be incorrect.">
            <a:extLst>
              <a:ext uri="{FF2B5EF4-FFF2-40B4-BE49-F238E27FC236}">
                <a16:creationId xmlns:a16="http://schemas.microsoft.com/office/drawing/2014/main" id="{24CF70FC-F039-E6D3-721F-A05517BF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3C6D5B-9FDF-5029-F02B-E2420982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92FCBF87D49B42A292C3CE9A4D3B76" ma:contentTypeVersion="15" ma:contentTypeDescription="Create a new document." ma:contentTypeScope="" ma:versionID="2018adbfa8fe7c07b7d14a0efbd30fdc">
  <xsd:schema xmlns:xsd="http://www.w3.org/2001/XMLSchema" xmlns:xs="http://www.w3.org/2001/XMLSchema" xmlns:p="http://schemas.microsoft.com/office/2006/metadata/properties" xmlns:ns2="12e78213-ec31-4378-9b3d-1b4fd2bbf3da" xmlns:ns3="0a71df36-a7b6-478d-9516-deb0f2957004" targetNamespace="http://schemas.microsoft.com/office/2006/metadata/properties" ma:root="true" ma:fieldsID="6059fb5f0f0858b7740d5d09793f75b8" ns2:_="" ns3:_="">
    <xsd:import namespace="12e78213-ec31-4378-9b3d-1b4fd2bbf3da"/>
    <xsd:import namespace="0a71df36-a7b6-478d-9516-deb0f29570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78213-ec31-4378-9b3d-1b4fd2bbf3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71df36-a7b6-478d-9516-deb0f295700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e78213-ec31-4378-9b3d-1b4fd2bbf3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9803802-A5D2-4975-95F6-B23B324B0723}"/>
</file>

<file path=customXml/itemProps2.xml><?xml version="1.0" encoding="utf-8"?>
<ds:datastoreItem xmlns:ds="http://schemas.openxmlformats.org/officeDocument/2006/customXml" ds:itemID="{BBFC2703-40CE-4CB4-AAE7-A068A168AA21}"/>
</file>

<file path=customXml/itemProps3.xml><?xml version="1.0" encoding="utf-8"?>
<ds:datastoreItem xmlns:ds="http://schemas.openxmlformats.org/officeDocument/2006/customXml" ds:itemID="{B9A3B5F3-9DDF-4516-B4EB-BF9484E5904B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Lewis, Gareth</cp:lastModifiedBy>
  <cp:revision>35</cp:revision>
  <cp:lastPrinted>2025-01-13T16:32:25Z</cp:lastPrinted>
  <dcterms:created xsi:type="dcterms:W3CDTF">2025-01-09T11:41:50Z</dcterms:created>
  <dcterms:modified xsi:type="dcterms:W3CDTF">2025-07-18T15:59:33Z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  <property fmtid="{D5CDD505-2E9C-101B-9397-08002B2CF9AE}" pid="11" name="ContentTypeId">
    <vt:lpwstr>0x0101005392FCBF87D49B42A292C3CE9A4D3B76</vt:lpwstr>
  </property>
</Properties>
</file>